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437" y="3148012"/>
            <a:ext cx="36671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45" y="1772816"/>
            <a:ext cx="11287125" cy="404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143672" y="530120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13148" y="530120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63495" y="530120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52101" y="530120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89499" y="530120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552700"/>
            <a:ext cx="10725150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81696" y="268054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96957" y="3283450"/>
            <a:ext cx="92277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52184" y="3283450"/>
            <a:ext cx="92277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66101" y="3836110"/>
            <a:ext cx="4102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1130"/>
            <a:ext cx="1098232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279351"/>
            <a:ext cx="10972800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7189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83206" y="27189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12490" y="27189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71918" y="271896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35760" y="334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83206" y="334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12490" y="334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371918" y="334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855640" y="4068898"/>
            <a:ext cx="17281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482717" y="4068898"/>
            <a:ext cx="17281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192449" y="5244555"/>
            <a:ext cx="17281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55534" y="6410165"/>
            <a:ext cx="904301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